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 useBgFill="1"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69442-9BD9-4967-ADF8-F90928ABD041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43E8C-8BF6-4231-8A8B-F68F231AEB4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936104"/>
          </a:xfrm>
        </p:spPr>
        <p:txBody>
          <a:bodyPr/>
          <a:lstStyle/>
          <a:p>
            <a:r>
              <a:rPr lang="zh-TW" altLang="en-US" dirty="0" smtClean="0"/>
              <a:t>台南一日遊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03648" y="2996952"/>
            <a:ext cx="6400800" cy="1080120"/>
          </a:xfrm>
        </p:spPr>
        <p:txBody>
          <a:bodyPr>
            <a:normAutofit/>
          </a:bodyPr>
          <a:lstStyle/>
          <a:p>
            <a:r>
              <a:rPr lang="zh-TW" altLang="en-US" sz="3200" dirty="0" smtClean="0">
                <a:solidFill>
                  <a:schemeClr val="accent6">
                    <a:lumMod val="75000"/>
                  </a:schemeClr>
                </a:solidFill>
              </a:rPr>
              <a:t>製作人 </a:t>
            </a:r>
            <a:r>
              <a:rPr lang="en-US" altLang="zh-TW" sz="3200" dirty="0" smtClean="0">
                <a:solidFill>
                  <a:schemeClr val="accent6">
                    <a:lumMod val="75000"/>
                  </a:schemeClr>
                </a:solidFill>
              </a:rPr>
              <a:t>: 108 18 </a:t>
            </a:r>
            <a:r>
              <a:rPr lang="zh-TW" altLang="en-US" sz="3200" dirty="0" smtClean="0">
                <a:solidFill>
                  <a:schemeClr val="accent6">
                    <a:lumMod val="75000"/>
                  </a:schemeClr>
                </a:solidFill>
              </a:rPr>
              <a:t>張涵雅</a:t>
            </a:r>
            <a:endParaRPr lang="zh-TW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FFFF00"/>
                </a:solidFill>
              </a:rPr>
              <a:t>上午 </a:t>
            </a:r>
            <a:r>
              <a:rPr lang="en-US" altLang="zh-TW" dirty="0" smtClean="0">
                <a:solidFill>
                  <a:srgbClr val="FFFF00"/>
                </a:solidFill>
              </a:rPr>
              <a:t>:</a:t>
            </a:r>
            <a:r>
              <a:rPr lang="zh-TW" altLang="en-US" dirty="0" smtClean="0">
                <a:solidFill>
                  <a:srgbClr val="FFFF00"/>
                </a:solidFill>
              </a:rPr>
              <a:t> 台南市立棒球場 </a:t>
            </a:r>
            <a:r>
              <a:rPr lang="en-US" altLang="zh-TW" dirty="0" smtClean="0">
                <a:solidFill>
                  <a:srgbClr val="FFFF00"/>
                </a:solidFill>
              </a:rPr>
              <a:t>GO</a:t>
            </a:r>
            <a:endParaRPr lang="zh-TW" altLang="en-US" dirty="0">
              <a:solidFill>
                <a:srgbClr val="FFFF00"/>
              </a:solidFill>
            </a:endParaRPr>
          </a:p>
        </p:txBody>
      </p:sp>
      <p:pic>
        <p:nvPicPr>
          <p:cNvPr id="4" name="內容版面配置區 3" descr="t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781436"/>
            <a:ext cx="6768752" cy="507656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FF00"/>
                </a:solidFill>
              </a:rPr>
              <a:t>下午 </a:t>
            </a:r>
            <a:r>
              <a:rPr lang="en-US" altLang="zh-TW" dirty="0" smtClean="0">
                <a:solidFill>
                  <a:srgbClr val="FFFF00"/>
                </a:solidFill>
              </a:rPr>
              <a:t>: </a:t>
            </a:r>
            <a:r>
              <a:rPr lang="zh-TW" altLang="en-US" dirty="0" smtClean="0">
                <a:solidFill>
                  <a:srgbClr val="FFFF00"/>
                </a:solidFill>
              </a:rPr>
              <a:t>北門 </a:t>
            </a:r>
            <a:r>
              <a:rPr lang="en-US" altLang="zh-TW" dirty="0" smtClean="0">
                <a:solidFill>
                  <a:srgbClr val="FFFF00"/>
                </a:solidFill>
              </a:rPr>
              <a:t>shopping </a:t>
            </a:r>
            <a:endParaRPr lang="zh-TW" altLang="en-US" dirty="0">
              <a:solidFill>
                <a:srgbClr val="FFFF00"/>
              </a:solidFill>
            </a:endParaRPr>
          </a:p>
        </p:txBody>
      </p:sp>
      <p:pic>
        <p:nvPicPr>
          <p:cNvPr id="6" name="內容版面配置區 5" descr="16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2133600"/>
            <a:ext cx="6299200" cy="47244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FF00"/>
                </a:solidFill>
              </a:rPr>
              <a:t>晚上 </a:t>
            </a:r>
            <a:r>
              <a:rPr lang="en-US" altLang="zh-TW" dirty="0" smtClean="0">
                <a:solidFill>
                  <a:srgbClr val="FFFF00"/>
                </a:solidFill>
              </a:rPr>
              <a:t>: </a:t>
            </a:r>
            <a:r>
              <a:rPr lang="zh-TW" altLang="en-US" dirty="0" smtClean="0">
                <a:solidFill>
                  <a:srgbClr val="FFFF00"/>
                </a:solidFill>
              </a:rPr>
              <a:t>南方公園演唱會</a:t>
            </a:r>
            <a:endParaRPr lang="zh-TW" altLang="en-US" dirty="0">
              <a:solidFill>
                <a:srgbClr val="FFFF00"/>
              </a:solidFill>
            </a:endParaRPr>
          </a:p>
        </p:txBody>
      </p:sp>
      <p:pic>
        <p:nvPicPr>
          <p:cNvPr id="4" name="內容版面配置區 3" descr="mq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2584489"/>
            <a:ext cx="7597352" cy="4273511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th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FFFF00"/>
                </a:solidFill>
              </a:rPr>
              <a:t>The  end .</a:t>
            </a:r>
            <a:endParaRPr lang="zh-TW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雲流水">
  <a:themeElements>
    <a:clrScheme name="行雲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雲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雲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28</Words>
  <Application>Microsoft Office PowerPoint</Application>
  <PresentationFormat>如螢幕大小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行雲流水</vt:lpstr>
      <vt:lpstr>台南一日遊</vt:lpstr>
      <vt:lpstr>上午 : 台南市立棒球場 GO</vt:lpstr>
      <vt:lpstr>下午 : 北門 shopping </vt:lpstr>
      <vt:lpstr>晚上 : 南方公園演唱會</vt:lpstr>
      <vt:lpstr>The  end .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台南一日遊</dc:title>
  <dc:creator>USER</dc:creator>
  <cp:lastModifiedBy>USER</cp:lastModifiedBy>
  <cp:revision>2</cp:revision>
  <dcterms:created xsi:type="dcterms:W3CDTF">2013-06-20T02:25:52Z</dcterms:created>
  <dcterms:modified xsi:type="dcterms:W3CDTF">2013-06-20T02:38:34Z</dcterms:modified>
</cp:coreProperties>
</file>