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D43AD2-63E3-4897-84FC-D4583B7FE12A}" type="datetimeFigureOut">
              <a:rPr lang="zh-TW" altLang="en-US" smtClean="0"/>
              <a:t>2013/6/18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DF0566-3CCB-46E7-AB61-94CF117B708A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FFFF00"/>
                </a:solidFill>
              </a:rPr>
              <a:t>台南一日遊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sz="4000" dirty="0" smtClean="0">
                <a:solidFill>
                  <a:srgbClr val="FFFF00"/>
                </a:solidFill>
              </a:rPr>
              <a:t>製作人</a:t>
            </a:r>
            <a:r>
              <a:rPr lang="en-US" altLang="zh-TW" sz="4000" dirty="0" smtClean="0">
                <a:solidFill>
                  <a:srgbClr val="FFFF00"/>
                </a:solidFill>
              </a:rPr>
              <a:t>10810</a:t>
            </a:r>
            <a:endParaRPr lang="zh-TW" alt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人數  時間 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TW" altLang="en-US" dirty="0" smtClean="0"/>
              <a:t>人數： </a:t>
            </a:r>
            <a:r>
              <a:rPr lang="en-US" altLang="zh-TW" dirty="0" smtClean="0"/>
              <a:t>4</a:t>
            </a:r>
            <a:r>
              <a:rPr lang="zh-TW" altLang="en-US" dirty="0" smtClean="0"/>
              <a:t>人</a:t>
            </a:r>
            <a:endParaRPr lang="en-US" altLang="zh-TW" dirty="0" smtClean="0"/>
          </a:p>
          <a:p>
            <a:pPr>
              <a:buNone/>
            </a:pPr>
            <a:r>
              <a:rPr lang="zh-TW" altLang="en-US" dirty="0" smtClean="0"/>
              <a:t>早上： </a:t>
            </a:r>
            <a:r>
              <a:rPr lang="zh-TW" altLang="en-US" dirty="0" smtClean="0"/>
              <a:t>億載金城 </a:t>
            </a:r>
            <a:r>
              <a:rPr lang="zh-TW" altLang="en-US" dirty="0" smtClean="0"/>
              <a:t> </a:t>
            </a:r>
            <a:r>
              <a:rPr lang="en-US" altLang="zh-TW" dirty="0" smtClean="0"/>
              <a:t>(</a:t>
            </a:r>
            <a:r>
              <a:rPr lang="en-US" altLang="zh-TW" sz="2800" dirty="0" smtClean="0"/>
              <a:t>8</a:t>
            </a:r>
            <a:r>
              <a:rPr lang="zh-TW" altLang="en-US" sz="2800" dirty="0" smtClean="0"/>
              <a:t>：</a:t>
            </a:r>
            <a:r>
              <a:rPr lang="en-US" altLang="zh-TW" sz="2800" dirty="0" smtClean="0"/>
              <a:t>00~11</a:t>
            </a:r>
            <a:r>
              <a:rPr lang="zh-TW" altLang="en-US" sz="2800" dirty="0" smtClean="0"/>
              <a:t>：</a:t>
            </a:r>
            <a:r>
              <a:rPr lang="en-US" altLang="zh-TW" sz="2800" dirty="0" smtClean="0"/>
              <a:t>00</a:t>
            </a:r>
            <a:r>
              <a:rPr lang="en-US" altLang="zh-TW" dirty="0" smtClean="0"/>
              <a:t>)</a:t>
            </a:r>
          </a:p>
          <a:p>
            <a:pPr>
              <a:buNone/>
            </a:pPr>
            <a:r>
              <a:rPr lang="zh-TW" altLang="en-US" dirty="0" smtClean="0"/>
              <a:t>中午： 安平老街 </a:t>
            </a:r>
            <a:r>
              <a:rPr lang="en-US" altLang="zh-TW" dirty="0" smtClean="0"/>
              <a:t>(11</a:t>
            </a:r>
            <a:r>
              <a:rPr lang="zh-TW" altLang="en-US" dirty="0" smtClean="0"/>
              <a:t>：</a:t>
            </a:r>
            <a:r>
              <a:rPr lang="en-US" altLang="zh-TW" dirty="0" smtClean="0"/>
              <a:t>00~12</a:t>
            </a:r>
            <a:r>
              <a:rPr lang="zh-TW" altLang="en-US" dirty="0" smtClean="0"/>
              <a:t>：</a:t>
            </a:r>
            <a:r>
              <a:rPr lang="en-US" altLang="zh-TW" dirty="0" smtClean="0"/>
              <a:t>00</a:t>
            </a:r>
            <a:r>
              <a:rPr lang="en-US" altLang="zh-TW" dirty="0" smtClean="0"/>
              <a:t>)</a:t>
            </a:r>
          </a:p>
          <a:p>
            <a:pPr>
              <a:buNone/>
            </a:pPr>
            <a:r>
              <a:rPr lang="zh-TW" altLang="en-US" dirty="0" smtClean="0"/>
              <a:t>下午： 安平古堡 </a:t>
            </a:r>
            <a:r>
              <a:rPr lang="en-US" altLang="zh-TW" dirty="0" smtClean="0"/>
              <a:t>(1</a:t>
            </a:r>
            <a:r>
              <a:rPr lang="zh-TW" altLang="en-US" dirty="0" smtClean="0"/>
              <a:t>：</a:t>
            </a:r>
            <a:r>
              <a:rPr lang="en-US" altLang="zh-TW" dirty="0" smtClean="0"/>
              <a:t>00~4</a:t>
            </a:r>
            <a:r>
              <a:rPr lang="zh-TW" altLang="en-US" dirty="0" smtClean="0"/>
              <a:t>：</a:t>
            </a:r>
            <a:r>
              <a:rPr lang="en-US" altLang="zh-TW" dirty="0" smtClean="0"/>
              <a:t>00)</a:t>
            </a:r>
            <a:endParaRPr lang="en-US" altLang="zh-TW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億載金城</a:t>
            </a:r>
            <a:endParaRPr lang="zh-TW" altLang="en-US" dirty="0"/>
          </a:p>
        </p:txBody>
      </p:sp>
      <p:pic>
        <p:nvPicPr>
          <p:cNvPr id="4" name="內容版面配置區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415381"/>
            <a:ext cx="4572000" cy="3429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安平老街</a:t>
            </a:r>
            <a:endParaRPr lang="zh-TW" altLang="en-US" dirty="0"/>
          </a:p>
        </p:txBody>
      </p:sp>
      <p:pic>
        <p:nvPicPr>
          <p:cNvPr id="4" name="內容版面配置區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610644"/>
            <a:ext cx="4572000" cy="303847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安平古堡</a:t>
            </a:r>
            <a:endParaRPr lang="zh-TW" altLang="en-US" dirty="0"/>
          </a:p>
        </p:txBody>
      </p:sp>
      <p:pic>
        <p:nvPicPr>
          <p:cNvPr id="4" name="內容版面配置區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415381"/>
            <a:ext cx="4572000" cy="3429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麗緻酒店</a:t>
            </a:r>
            <a:endParaRPr lang="zh-TW" altLang="en-US" dirty="0"/>
          </a:p>
        </p:txBody>
      </p:sp>
      <p:pic>
        <p:nvPicPr>
          <p:cNvPr id="4" name="內容版面配置區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6225" y="1935163"/>
            <a:ext cx="3511550" cy="4389437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</TotalTime>
  <Words>55</Words>
  <Application>Microsoft Office PowerPoint</Application>
  <PresentationFormat>如螢幕大小 (4:3)</PresentationFormat>
  <Paragraphs>11</Paragraphs>
  <Slides>6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7" baseType="lpstr">
      <vt:lpstr>流線</vt:lpstr>
      <vt:lpstr>台南一日遊</vt:lpstr>
      <vt:lpstr>人數  時間  </vt:lpstr>
      <vt:lpstr>億載金城</vt:lpstr>
      <vt:lpstr>安平老街</vt:lpstr>
      <vt:lpstr>安平古堡</vt:lpstr>
      <vt:lpstr>麗緻酒店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dc:creator>USER</dc:creator>
  <cp:lastModifiedBy>USER</cp:lastModifiedBy>
  <cp:revision>3</cp:revision>
  <dcterms:created xsi:type="dcterms:W3CDTF">2013-06-18T02:28:08Z</dcterms:created>
  <dcterms:modified xsi:type="dcterms:W3CDTF">2013-06-18T02:49:00Z</dcterms:modified>
</cp:coreProperties>
</file>