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BEAD13-0566-4C6C-97E7-55F17F24B09F}" type="datetimeFigureOut">
              <a:rPr lang="zh-TW" altLang="en-US" smtClean="0"/>
              <a:pPr/>
              <a:t>2013/6/20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zh-TW" altLang="en-US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區段標題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角三角形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等腰三角形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  <p:cxnSp>
        <p:nvCxnSpPr>
          <p:cNvPr id="11" name="直線接點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直線接點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對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2013/6/20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2013/6/20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BEAD13-0566-4C6C-97E7-55F17F24B09F}" type="datetimeFigureOut">
              <a:rPr lang="zh-TW" altLang="en-US" smtClean="0"/>
              <a:pPr/>
              <a:t>2013/6/20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BEAD13-0566-4C6C-97E7-55F17F24B09F}" type="datetimeFigureOut">
              <a:rPr lang="zh-TW" altLang="en-US" smtClean="0"/>
              <a:pPr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BEAD13-0566-4C6C-97E7-55F17F24B09F}" type="datetimeFigureOut">
              <a:rPr lang="zh-TW" altLang="en-US" smtClean="0"/>
              <a:pPr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直角三角形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直線接點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直線接點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BEAD13-0566-4C6C-97E7-55F17F24B09F}" type="datetimeFigureOut">
              <a:rPr lang="zh-TW" altLang="en-US" smtClean="0"/>
              <a:pPr/>
              <a:t>2013/6/20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TW" altLang="en-US" dirty="0" smtClean="0">
                <a:solidFill>
                  <a:srgbClr val="FF0000"/>
                </a:solidFill>
              </a:rPr>
              <a:t>台南一日遊</a:t>
            </a:r>
            <a:endParaRPr lang="zh-TW" altLang="en-US" dirty="0">
              <a:solidFill>
                <a:srgbClr val="FF0000"/>
              </a:solidFill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smtClean="0"/>
              <a:t>10807</a:t>
            </a:r>
            <a:r>
              <a:rPr lang="zh-TW" altLang="en-US" dirty="0" smtClean="0">
                <a:solidFill>
                  <a:schemeClr val="accent4"/>
                </a:solidFill>
              </a:rPr>
              <a:t>陳彥名</a:t>
            </a:r>
            <a:endParaRPr lang="zh-TW" altLang="en-US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安平古堡</a:t>
            </a:r>
            <a:endParaRPr lang="zh-TW" altLang="en-US" dirty="0"/>
          </a:p>
        </p:txBody>
      </p:sp>
      <p:pic>
        <p:nvPicPr>
          <p:cNvPr id="4" name="內容版面配置區 3" descr="下載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007120" y="1"/>
            <a:ext cx="5136880" cy="68580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花園夜市</a:t>
            </a:r>
            <a:endParaRPr lang="zh-TW" altLang="en-US" dirty="0"/>
          </a:p>
        </p:txBody>
      </p:sp>
      <p:pic>
        <p:nvPicPr>
          <p:cNvPr id="4" name="內容版面配置區 3" descr="下載 (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46960" y="0"/>
            <a:ext cx="4097040" cy="6858000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香格里拉</a:t>
            </a:r>
            <a:endParaRPr lang="zh-TW" altLang="en-US" dirty="0"/>
          </a:p>
        </p:txBody>
      </p:sp>
      <p:pic>
        <p:nvPicPr>
          <p:cNvPr id="4" name="內容版面配置區 3" descr="下載 (3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12580" y="0"/>
            <a:ext cx="4931420" cy="6858000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神韻">
  <a:themeElements>
    <a:clrScheme name="神韻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神韻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神韻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16</TotalTime>
  <Words>13</Words>
  <Application>Microsoft Office PowerPoint</Application>
  <PresentationFormat>如螢幕大小 (4:3)</PresentationFormat>
  <Paragraphs>5</Paragraphs>
  <Slides>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神韻</vt:lpstr>
      <vt:lpstr>台南一日遊</vt:lpstr>
      <vt:lpstr>安平古堡</vt:lpstr>
      <vt:lpstr>花園夜市</vt:lpstr>
      <vt:lpstr>香格里拉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台南一日遊</dc:title>
  <cp:lastModifiedBy>USER</cp:lastModifiedBy>
  <cp:revision>3</cp:revision>
  <dcterms:modified xsi:type="dcterms:W3CDTF">2013-06-20T02:59:50Z</dcterms:modified>
</cp:coreProperties>
</file>