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323E-74C1-4B1E-88FC-869BEDF17963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6E962-0423-4340-BF4F-7F29518AE16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323E-74C1-4B1E-88FC-869BEDF17963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6E962-0423-4340-BF4F-7F29518AE16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323E-74C1-4B1E-88FC-869BEDF17963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6E962-0423-4340-BF4F-7F29518AE16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323E-74C1-4B1E-88FC-869BEDF17963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6E962-0423-4340-BF4F-7F29518AE16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323E-74C1-4B1E-88FC-869BEDF17963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6E962-0423-4340-BF4F-7F29518AE16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323E-74C1-4B1E-88FC-869BEDF17963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6E962-0423-4340-BF4F-7F29518AE16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323E-74C1-4B1E-88FC-869BEDF17963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6E962-0423-4340-BF4F-7F29518AE16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323E-74C1-4B1E-88FC-869BEDF17963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6E962-0423-4340-BF4F-7F29518AE16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323E-74C1-4B1E-88FC-869BEDF17963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6E962-0423-4340-BF4F-7F29518AE16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323E-74C1-4B1E-88FC-869BEDF17963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6E962-0423-4340-BF4F-7F29518AE16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323E-74C1-4B1E-88FC-869BEDF17963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26E962-0423-4340-BF4F-7F29518AE16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手繪多邊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556323E-74C1-4B1E-88FC-869BEDF17963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26E962-0423-4340-BF4F-7F29518AE16F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2" name="群組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sz="5400" b="0" dirty="0" smtClean="0"/>
              <a:t>南安平一日遊</a:t>
            </a:r>
            <a:endParaRPr lang="zh-TW" altLang="en-US" sz="5400" b="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                      時間   人數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TW" altLang="en-US" dirty="0" smtClean="0"/>
              <a:t>人數</a:t>
            </a:r>
            <a:r>
              <a:rPr lang="en-US" altLang="zh-TW" dirty="0" smtClean="0"/>
              <a:t>:</a:t>
            </a:r>
            <a:r>
              <a:rPr lang="zh-TW" altLang="en-US" dirty="0" smtClean="0"/>
              <a:t>    </a:t>
            </a:r>
            <a:r>
              <a:rPr lang="en-US" altLang="zh-TW" dirty="0" smtClean="0"/>
              <a:t>4</a:t>
            </a:r>
            <a:r>
              <a:rPr lang="zh-TW" altLang="en-US" dirty="0" smtClean="0"/>
              <a:t>人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早上</a:t>
            </a:r>
            <a:r>
              <a:rPr lang="en-US" altLang="zh-TW" dirty="0" smtClean="0"/>
              <a:t>:</a:t>
            </a:r>
            <a:r>
              <a:rPr lang="zh-TW" altLang="en-US" dirty="0" smtClean="0"/>
              <a:t>    安平古堡  </a:t>
            </a:r>
            <a:r>
              <a:rPr lang="en-US" altLang="zh-TW" dirty="0" smtClean="0"/>
              <a:t>free</a:t>
            </a:r>
          </a:p>
          <a:p>
            <a:pPr>
              <a:buNone/>
            </a:pPr>
            <a:r>
              <a:rPr lang="zh-TW" altLang="en-US" dirty="0" smtClean="0"/>
              <a:t>中午</a:t>
            </a:r>
            <a:r>
              <a:rPr lang="en-US" altLang="zh-TW" dirty="0" smtClean="0"/>
              <a:t>:</a:t>
            </a:r>
            <a:r>
              <a:rPr lang="zh-TW" altLang="en-US" dirty="0" smtClean="0"/>
              <a:t>安平老街吃午餐  </a:t>
            </a:r>
            <a:r>
              <a:rPr lang="en-US" altLang="zh-TW" dirty="0" smtClean="0"/>
              <a:t>(</a:t>
            </a:r>
            <a:r>
              <a:rPr lang="zh-TW" altLang="en-US" dirty="0" smtClean="0"/>
              <a:t>約</a:t>
            </a:r>
            <a:r>
              <a:rPr lang="en-US" altLang="zh-TW" dirty="0" smtClean="0"/>
              <a:t>200</a:t>
            </a:r>
            <a:r>
              <a:rPr lang="zh-TW" altLang="en-US" dirty="0" smtClean="0"/>
              <a:t>元</a:t>
            </a:r>
            <a:r>
              <a:rPr lang="en-US" altLang="zh-TW" dirty="0" smtClean="0"/>
              <a:t>)	</a:t>
            </a:r>
          </a:p>
          <a:p>
            <a:pPr>
              <a:buNone/>
            </a:pPr>
            <a:r>
              <a:rPr lang="zh-TW" altLang="en-US" dirty="0" smtClean="0"/>
              <a:t>下午</a:t>
            </a:r>
            <a:r>
              <a:rPr lang="en-US" altLang="zh-TW" dirty="0" smtClean="0"/>
              <a:t>:</a:t>
            </a:r>
            <a:r>
              <a:rPr lang="zh-TW" altLang="en-US" dirty="0" smtClean="0"/>
              <a:t>    億載金城  </a:t>
            </a:r>
            <a:r>
              <a:rPr lang="en-US" altLang="zh-TW" dirty="0" smtClean="0"/>
              <a:t>free</a:t>
            </a:r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早上          安平古堡</a:t>
            </a:r>
            <a:endParaRPr lang="zh-TW" altLang="en-US" dirty="0"/>
          </a:p>
        </p:txBody>
      </p:sp>
      <p:pic>
        <p:nvPicPr>
          <p:cNvPr id="4" name="內容版面配置區 3" descr="t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132856"/>
            <a:ext cx="2857500" cy="1943100"/>
          </a:xfrm>
        </p:spPr>
      </p:pic>
      <p:pic>
        <p:nvPicPr>
          <p:cNvPr id="6" name="圖片 5" descr="thCA0KGP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2060848"/>
            <a:ext cx="2857500" cy="1905000"/>
          </a:xfrm>
          <a:prstGeom prst="rect">
            <a:avLst/>
          </a:prstGeom>
        </p:spPr>
      </p:pic>
      <p:pic>
        <p:nvPicPr>
          <p:cNvPr id="7" name="圖片 6" descr="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77248">
            <a:off x="3227075" y="3814369"/>
            <a:ext cx="2143125" cy="23534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中午</a:t>
            </a:r>
            <a:r>
              <a:rPr lang="en-US" altLang="zh-TW" dirty="0" smtClean="0"/>
              <a:t>:</a:t>
            </a:r>
            <a:r>
              <a:rPr lang="zh-TW" altLang="en-US" dirty="0" smtClean="0"/>
              <a:t>安平老街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                               下午</a:t>
            </a:r>
            <a:r>
              <a:rPr lang="en-US" altLang="zh-TW" dirty="0" smtClean="0"/>
              <a:t>:</a:t>
            </a:r>
            <a:r>
              <a:rPr lang="zh-TW" altLang="en-US" dirty="0" smtClean="0"/>
              <a:t>億載金城</a:t>
            </a:r>
            <a:endParaRPr lang="zh-TW" altLang="en-US" dirty="0"/>
          </a:p>
        </p:txBody>
      </p:sp>
      <p:pic>
        <p:nvPicPr>
          <p:cNvPr id="4" name="內容版面配置區 3" descr="thCA7UBNY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772816"/>
            <a:ext cx="2592288" cy="2232248"/>
          </a:xfrm>
        </p:spPr>
      </p:pic>
      <p:pic>
        <p:nvPicPr>
          <p:cNvPr id="5" name="圖片 4" descr="thCAEEFLB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077072"/>
            <a:ext cx="2915816" cy="2290564"/>
          </a:xfrm>
          <a:prstGeom prst="rect">
            <a:avLst/>
          </a:prstGeom>
        </p:spPr>
      </p:pic>
      <p:pic>
        <p:nvPicPr>
          <p:cNvPr id="6" name="圖片 5" descr="thCA87A0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1772816"/>
            <a:ext cx="3960440" cy="2388760"/>
          </a:xfrm>
          <a:prstGeom prst="rect">
            <a:avLst/>
          </a:prstGeom>
        </p:spPr>
      </p:pic>
      <p:pic>
        <p:nvPicPr>
          <p:cNvPr id="7" name="圖片 6" descr="thCAGTP5K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4113145"/>
            <a:ext cx="4104456" cy="27448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                        住宿</a:t>
            </a:r>
            <a:endParaRPr lang="zh-TW" altLang="en-US" dirty="0"/>
          </a:p>
        </p:txBody>
      </p:sp>
      <p:pic>
        <p:nvPicPr>
          <p:cNvPr id="4" name="內容版面配置區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916832"/>
            <a:ext cx="6408712" cy="4941168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線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</TotalTime>
  <Words>41</Words>
  <Application>Microsoft Office PowerPoint</Application>
  <PresentationFormat>如螢幕大小 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流線</vt:lpstr>
      <vt:lpstr>南安平一日遊</vt:lpstr>
      <vt:lpstr>                      時間   人數</vt:lpstr>
      <vt:lpstr>早上          安平古堡</vt:lpstr>
      <vt:lpstr>中午:安平老街                                    下午:億載金城</vt:lpstr>
      <vt:lpstr>                        住宿</vt:lpstr>
    </vt:vector>
  </TitlesOfParts>
  <Company>安順國中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南安平一日遊</dc:title>
  <dc:creator>USER</dc:creator>
  <cp:lastModifiedBy>USER</cp:lastModifiedBy>
  <cp:revision>3</cp:revision>
  <dcterms:created xsi:type="dcterms:W3CDTF">2013-06-20T02:26:17Z</dcterms:created>
  <dcterms:modified xsi:type="dcterms:W3CDTF">2013-06-20T02:47:16Z</dcterms:modified>
</cp:coreProperties>
</file>