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手繪多邊形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手繪多邊形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手繪多邊形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手繪多邊形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手繪多邊形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手繪多邊形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手繪多邊形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手繪多邊形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手繪多邊形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手繪多邊形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手繪多邊形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手繪多邊形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手繪多邊形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手繪多邊形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手繪多邊形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直線接點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群組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線接點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grpSp>
        <p:nvGrpSpPr>
          <p:cNvPr id="14" name="群組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線接點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群組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線接點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FDA1CF0-992A-4277-8D84-FB53F5513A1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2CF1A77-82D2-4C10-A4AD-E70ECB32D81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3501008"/>
            <a:ext cx="7772400" cy="1975104"/>
          </a:xfrm>
        </p:spPr>
        <p:txBody>
          <a:bodyPr/>
          <a:lstStyle/>
          <a:p>
            <a:pPr algn="ctr"/>
            <a:r>
              <a:rPr lang="en-US" altLang="zh-TW" dirty="0" smtClean="0"/>
              <a:t>10803</a:t>
            </a:r>
            <a:r>
              <a:rPr lang="zh-TW" altLang="en-US" dirty="0" smtClean="0"/>
              <a:t>林鴻新製作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755576" y="764704"/>
            <a:ext cx="7772400" cy="1508760"/>
          </a:xfrm>
        </p:spPr>
        <p:txBody>
          <a:bodyPr>
            <a:normAutofit/>
          </a:bodyPr>
          <a:lstStyle/>
          <a:p>
            <a:pPr algn="ctr"/>
            <a:r>
              <a:rPr lang="zh-TW" altLang="en-US" sz="6000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新綜藝體W9" pitchFamily="81" charset="-120"/>
                <a:ea typeface="華康新綜藝體W9" pitchFamily="81" charset="-120"/>
              </a:rPr>
              <a:t>台南一日遊</a:t>
            </a:r>
            <a:endParaRPr lang="zh-TW" altLang="en-US" sz="60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新綜藝體W9" pitchFamily="81" charset="-120"/>
              <a:ea typeface="華康新綜藝體W9" pitchFamily="81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時間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82930" indent="-514350">
              <a:buFont typeface="+mj-lt"/>
              <a:buAutoNum type="arabicPeriod"/>
            </a:pPr>
            <a:r>
              <a:rPr lang="zh-TW" altLang="en-US" dirty="0" smtClean="0"/>
              <a:t>*月*日出發</a:t>
            </a:r>
            <a:endParaRPr lang="en-US" altLang="zh-TW" dirty="0" smtClean="0"/>
          </a:p>
          <a:p>
            <a:pPr marL="582930" indent="-514350">
              <a:buFont typeface="+mj-lt"/>
              <a:buAutoNum type="arabicPeriod"/>
            </a:pPr>
            <a:r>
              <a:rPr lang="zh-TW" altLang="en-US" dirty="0" smtClean="0"/>
              <a:t>成員：</a:t>
            </a:r>
            <a:r>
              <a:rPr lang="en-US" altLang="zh-TW" dirty="0" err="1" smtClean="0"/>
              <a:t>gfryh</a:t>
            </a:r>
            <a:r>
              <a:rPr lang="en-US" altLang="zh-TW" dirty="0" smtClean="0"/>
              <a:t> ,</a:t>
            </a:r>
            <a:r>
              <a:rPr lang="en-US" altLang="zh-TW" dirty="0" err="1" smtClean="0"/>
              <a:t>hjgk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jkg</a:t>
            </a:r>
            <a:r>
              <a:rPr lang="en-US" altLang="zh-TW" dirty="0" smtClean="0"/>
              <a:t> ,</a:t>
            </a:r>
            <a:r>
              <a:rPr lang="en-US" altLang="zh-TW" dirty="0" err="1" smtClean="0"/>
              <a:t>jkm</a:t>
            </a:r>
            <a:r>
              <a:rPr lang="en-US" altLang="zh-TW" dirty="0" smtClean="0"/>
              <a:t> ,</a:t>
            </a:r>
            <a:r>
              <a:rPr lang="en-US" altLang="zh-TW" dirty="0" err="1" smtClean="0"/>
              <a:t>fmhj</a:t>
            </a:r>
            <a:endParaRPr lang="en-US" altLang="zh-TW" dirty="0" smtClean="0"/>
          </a:p>
          <a:p>
            <a:pPr marL="582930" indent="-514350">
              <a:buFont typeface="+mj-lt"/>
              <a:buAutoNum type="arabicPeriod"/>
            </a:pPr>
            <a:r>
              <a:rPr lang="zh-TW" altLang="en-US" dirty="0" smtClean="0"/>
              <a:t>地點：安平</a:t>
            </a:r>
            <a:r>
              <a:rPr lang="zh-TW" altLang="en-US" dirty="0" smtClean="0"/>
              <a:t>古堡</a:t>
            </a:r>
            <a:r>
              <a:rPr lang="en-US" altLang="zh-TW" dirty="0" smtClean="0"/>
              <a:t>,</a:t>
            </a:r>
            <a:r>
              <a:rPr lang="zh-TW" altLang="en-US" dirty="0" smtClean="0"/>
              <a:t>億載金城</a:t>
            </a: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上午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 smtClean="0"/>
              <a:t>安平</a:t>
            </a:r>
            <a:r>
              <a:rPr lang="zh-TW" altLang="en-US" dirty="0" smtClean="0"/>
              <a:t>古堡</a:t>
            </a:r>
            <a:endParaRPr lang="en-US" altLang="zh-TW" dirty="0" smtClean="0"/>
          </a:p>
          <a:p>
            <a:pPr>
              <a:buNone/>
            </a:pPr>
            <a:endParaRPr lang="zh-TW" altLang="en-US" dirty="0"/>
          </a:p>
        </p:txBody>
      </p:sp>
      <p:pic>
        <p:nvPicPr>
          <p:cNvPr id="4" name="圖片 3" descr="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3356992"/>
            <a:ext cx="3145532" cy="2359149"/>
          </a:xfrm>
          <a:prstGeom prst="rect">
            <a:avLst/>
          </a:prstGeom>
        </p:spPr>
      </p:pic>
      <p:pic>
        <p:nvPicPr>
          <p:cNvPr id="5" name="圖片 4" descr="thCAQOD2I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356992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中午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安平老街</a:t>
            </a:r>
            <a:endParaRPr lang="zh-TW" altLang="en-US" dirty="0"/>
          </a:p>
        </p:txBody>
      </p:sp>
      <p:pic>
        <p:nvPicPr>
          <p:cNvPr id="4" name="圖片 3" descr="thCAJ7AC0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1628800"/>
            <a:ext cx="3600400" cy="45574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下午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億載金城</a:t>
            </a:r>
            <a:endParaRPr lang="zh-TW" altLang="en-US" dirty="0"/>
          </a:p>
        </p:txBody>
      </p:sp>
      <p:pic>
        <p:nvPicPr>
          <p:cNvPr id="4" name="圖片 3" descr="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17399">
            <a:off x="4242508" y="1949882"/>
            <a:ext cx="2799755" cy="37330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住宿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台南香格里拉大飯店</a:t>
            </a:r>
            <a:endParaRPr lang="zh-TW" altLang="en-US" dirty="0"/>
          </a:p>
        </p:txBody>
      </p:sp>
      <p:pic>
        <p:nvPicPr>
          <p:cNvPr id="5" name="圖片 4" descr="thCADZ2M5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556792"/>
            <a:ext cx="3600450" cy="4572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地鐵">
  <a:themeElements>
    <a:clrScheme name="地鐵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地鐵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地鐵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30</TotalTime>
  <Words>44</Words>
  <Application>Microsoft Office PowerPoint</Application>
  <PresentationFormat>如螢幕大小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地鐵</vt:lpstr>
      <vt:lpstr>10803林鴻新製作        </vt:lpstr>
      <vt:lpstr>時間</vt:lpstr>
      <vt:lpstr>上午</vt:lpstr>
      <vt:lpstr>中午</vt:lpstr>
      <vt:lpstr>下午</vt:lpstr>
      <vt:lpstr>住宿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10803林鴻新製作        </dc:title>
  <dc:creator>USER</dc:creator>
  <cp:lastModifiedBy>USER</cp:lastModifiedBy>
  <cp:revision>4</cp:revision>
  <dcterms:created xsi:type="dcterms:W3CDTF">2013-06-20T02:25:14Z</dcterms:created>
  <dcterms:modified xsi:type="dcterms:W3CDTF">2013-06-20T02:55:38Z</dcterms:modified>
</cp:coreProperties>
</file>