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30" name="日期版面配置區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0270-3E82-43E0-A71B-C2BCED7E87DB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19" name="頁尾版面配置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27" name="投影片編號版面配置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28322-85B5-4017-A3D1-DBFB6EBBC4A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0270-3E82-43E0-A71B-C2BCED7E87DB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28322-85B5-4017-A3D1-DBFB6EBBC4A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0270-3E82-43E0-A71B-C2BCED7E87DB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28322-85B5-4017-A3D1-DBFB6EBBC4A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0270-3E82-43E0-A71B-C2BCED7E87DB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28322-85B5-4017-A3D1-DBFB6EBBC4A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0270-3E82-43E0-A71B-C2BCED7E87DB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28322-85B5-4017-A3D1-DBFB6EBBC4A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0270-3E82-43E0-A71B-C2BCED7E87DB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28322-85B5-4017-A3D1-DBFB6EBBC4A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0270-3E82-43E0-A71B-C2BCED7E87DB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28322-85B5-4017-A3D1-DBFB6EBBC4A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0270-3E82-43E0-A71B-C2BCED7E87DB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28322-85B5-4017-A3D1-DBFB6EBBC4A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0270-3E82-43E0-A71B-C2BCED7E87DB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28322-85B5-4017-A3D1-DBFB6EBBC4A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0270-3E82-43E0-A71B-C2BCED7E87DB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F28322-85B5-4017-A3D1-DBFB6EBBC4A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剪去並圓角化單一角落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30270-3E82-43E0-A71B-C2BCED7E87DB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4F28322-85B5-4017-A3D1-DBFB6EBBC4A4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  <p:sp>
        <p:nvSpPr>
          <p:cNvPr id="10" name="手繪多邊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手繪多邊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手繪多邊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標題版面配置區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0" name="文字版面配置區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6830270-3E82-43E0-A71B-C2BCED7E87DB}" type="datetimeFigureOut">
              <a:rPr lang="zh-TW" altLang="en-US" smtClean="0"/>
              <a:t>2013/6/20</a:t>
            </a:fld>
            <a:endParaRPr lang="zh-TW" altLang="en-US"/>
          </a:p>
        </p:txBody>
      </p:sp>
      <p:sp>
        <p:nvSpPr>
          <p:cNvPr id="22" name="頁尾版面配置區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4F28322-85B5-4017-A3D1-DBFB6EBBC4A4}" type="slidenum">
              <a:rPr lang="zh-TW" altLang="en-US" smtClean="0"/>
              <a:t>‹#›</a:t>
            </a:fld>
            <a:endParaRPr lang="zh-TW" altLang="en-US"/>
          </a:p>
        </p:txBody>
      </p:sp>
      <p:grpSp>
        <p:nvGrpSpPr>
          <p:cNvPr id="2" name="群組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手繪多邊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手繪多邊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zh-TW" altLang="en-US" dirty="0" smtClean="0">
                <a:solidFill>
                  <a:srgbClr val="FFFF00"/>
                </a:solidFill>
              </a:rPr>
              <a:t>台南一日遊</a:t>
            </a:r>
            <a:endParaRPr lang="zh-TW" altLang="en-US" dirty="0">
              <a:solidFill>
                <a:srgbClr val="FFFF00"/>
              </a:solidFill>
            </a:endParaRP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製作</a:t>
            </a:r>
            <a:r>
              <a:rPr lang="zh-TW" altLang="en-US" dirty="0" smtClean="0"/>
              <a:t>：</a:t>
            </a:r>
            <a:r>
              <a:rPr lang="en-US" altLang="zh-TW" dirty="0" smtClean="0"/>
              <a:t>10802</a:t>
            </a:r>
            <a:r>
              <a:rPr lang="zh-TW" altLang="en-US" dirty="0" smtClean="0"/>
              <a:t>李志祥</a:t>
            </a:r>
            <a:endParaRPr lang="zh-TW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人數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時間</a:t>
            </a:r>
            <a:r>
              <a:rPr lang="zh-TW" altLang="en-US" dirty="0" smtClean="0"/>
              <a:t>：</a:t>
            </a:r>
            <a:r>
              <a:rPr lang="en-US" altLang="zh-TW" dirty="0" smtClean="0">
                <a:latin typeface="+mn-ea"/>
              </a:rPr>
              <a:t>8</a:t>
            </a:r>
            <a:r>
              <a:rPr lang="zh-TW" altLang="en-US" dirty="0" smtClean="0"/>
              <a:t>月</a:t>
            </a:r>
            <a:r>
              <a:rPr lang="en-US" altLang="zh-TW" dirty="0" smtClean="0">
                <a:latin typeface="+mn-ea"/>
              </a:rPr>
              <a:t>1</a:t>
            </a:r>
            <a:r>
              <a:rPr lang="zh-TW" altLang="en-US" dirty="0" smtClean="0"/>
              <a:t>日 </a:t>
            </a:r>
            <a:r>
              <a:rPr lang="en-US" altLang="zh-TW" dirty="0" smtClean="0"/>
              <a:t>a.m.</a:t>
            </a:r>
            <a:r>
              <a:rPr lang="en-US" altLang="zh-TW" dirty="0" smtClean="0">
                <a:latin typeface="+mn-ea"/>
              </a:rPr>
              <a:t>7</a:t>
            </a:r>
            <a:r>
              <a:rPr lang="zh-TW" altLang="en-US" dirty="0" smtClean="0">
                <a:latin typeface="+mn-ea"/>
              </a:rPr>
              <a:t>：</a:t>
            </a:r>
            <a:r>
              <a:rPr lang="en-US" altLang="zh-TW" dirty="0" smtClean="0">
                <a:latin typeface="+mn-ea"/>
              </a:rPr>
              <a:t>30~p.m.6</a:t>
            </a:r>
            <a:r>
              <a:rPr lang="zh-TW" altLang="en-US" dirty="0" smtClean="0">
                <a:latin typeface="+mn-ea"/>
              </a:rPr>
              <a:t>：</a:t>
            </a:r>
            <a:r>
              <a:rPr lang="en-US" altLang="zh-TW" dirty="0" smtClean="0">
                <a:latin typeface="+mn-ea"/>
              </a:rPr>
              <a:t>30</a:t>
            </a:r>
          </a:p>
          <a:p>
            <a:r>
              <a:rPr lang="en-US" altLang="zh-TW" dirty="0" smtClean="0"/>
              <a:t>Louis</a:t>
            </a:r>
          </a:p>
          <a:p>
            <a:r>
              <a:rPr lang="en-US" altLang="zh-TW" dirty="0" smtClean="0"/>
              <a:t>Jason</a:t>
            </a:r>
          </a:p>
          <a:p>
            <a:r>
              <a:rPr lang="en-US" altLang="zh-TW" dirty="0" smtClean="0"/>
              <a:t>Leo</a:t>
            </a:r>
            <a:endParaRPr lang="en-US" altLang="zh-TW" dirty="0" smtClean="0"/>
          </a:p>
          <a:p>
            <a:endParaRPr lang="zh-TW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zh-TW" altLang="en-US" dirty="0" smtClean="0"/>
              <a:t>早上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>
                <a:latin typeface="+mn-ea"/>
              </a:rPr>
              <a:t>先去安平</a:t>
            </a:r>
            <a:r>
              <a:rPr lang="zh-TW" altLang="en-US" dirty="0" smtClean="0">
                <a:latin typeface="+mn-ea"/>
              </a:rPr>
              <a:t>古堡</a:t>
            </a:r>
            <a:endParaRPr lang="en-US" altLang="zh-TW" dirty="0" smtClean="0">
              <a:latin typeface="+mn-ea"/>
            </a:endParaRPr>
          </a:p>
          <a:p>
            <a:r>
              <a:rPr lang="zh-TW" altLang="en-US" dirty="0" smtClean="0">
                <a:latin typeface="+mn-ea"/>
              </a:rPr>
              <a:t>之後去安平樹</a:t>
            </a:r>
            <a:r>
              <a:rPr lang="zh-TW" altLang="en-US" dirty="0" smtClean="0">
                <a:latin typeface="+mn-ea"/>
              </a:rPr>
              <a:t>屋</a:t>
            </a:r>
            <a:endParaRPr lang="en-US" altLang="zh-TW" dirty="0" smtClean="0">
              <a:latin typeface="+mn-ea"/>
            </a:endParaRPr>
          </a:p>
          <a:p>
            <a:r>
              <a:rPr lang="zh-TW" altLang="en-US" dirty="0" smtClean="0">
                <a:latin typeface="+mn-ea"/>
              </a:rPr>
              <a:t>後來去赤崁</a:t>
            </a:r>
            <a:r>
              <a:rPr lang="zh-TW" altLang="en-US" dirty="0" smtClean="0">
                <a:latin typeface="+mn-ea"/>
              </a:rPr>
              <a:t>樓</a:t>
            </a:r>
            <a:endParaRPr lang="en-US" altLang="zh-TW" dirty="0" smtClean="0">
              <a:latin typeface="+mn-ea"/>
            </a:endParaRPr>
          </a:p>
          <a:p>
            <a:r>
              <a:rPr lang="zh-TW" altLang="en-US" dirty="0" smtClean="0">
                <a:latin typeface="+mn-ea"/>
              </a:rPr>
              <a:t>去吃中飯</a:t>
            </a:r>
            <a:endParaRPr lang="zh-TW" altLang="en-US" dirty="0">
              <a:latin typeface="+mn-ea"/>
            </a:endParaRPr>
          </a:p>
        </p:txBody>
      </p:sp>
      <p:pic>
        <p:nvPicPr>
          <p:cNvPr id="4" name="圖片 3" descr="t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80373" y="0"/>
            <a:ext cx="3263627" cy="2827555"/>
          </a:xfrm>
          <a:prstGeom prst="rect">
            <a:avLst/>
          </a:prstGeom>
        </p:spPr>
      </p:pic>
      <p:pic>
        <p:nvPicPr>
          <p:cNvPr id="5" name="圖片 4" descr="thCASV5ZZ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096" y="3319825"/>
            <a:ext cx="3707904" cy="3538175"/>
          </a:xfrm>
          <a:prstGeom prst="rect">
            <a:avLst/>
          </a:prstGeom>
        </p:spPr>
      </p:pic>
      <p:pic>
        <p:nvPicPr>
          <p:cNvPr id="6" name="圖片 5" descr="thCAHRA9E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816665"/>
            <a:ext cx="4355976" cy="304133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下午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去安平老街</a:t>
            </a:r>
            <a:endParaRPr lang="en-US" altLang="zh-TW" dirty="0" smtClean="0"/>
          </a:p>
          <a:p>
            <a:r>
              <a:rPr lang="zh-TW" altLang="en-US" dirty="0" smtClean="0"/>
              <a:t>之後去吃安平</a:t>
            </a:r>
            <a:r>
              <a:rPr lang="zh-TW" altLang="en-US" dirty="0" smtClean="0"/>
              <a:t>豆花</a:t>
            </a:r>
            <a:endParaRPr lang="en-US" altLang="zh-TW" dirty="0" smtClean="0"/>
          </a:p>
          <a:p>
            <a:r>
              <a:rPr lang="zh-TW" altLang="en-US" dirty="0" smtClean="0"/>
              <a:t>結束旅程</a:t>
            </a:r>
            <a:endParaRPr lang="zh-TW" altLang="en-US" dirty="0"/>
          </a:p>
        </p:txBody>
      </p:sp>
      <p:pic>
        <p:nvPicPr>
          <p:cNvPr id="4" name="圖片 3" descr="thCAOX1KC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70061" y="3789040"/>
            <a:ext cx="4773939" cy="3068960"/>
          </a:xfrm>
          <a:prstGeom prst="rect">
            <a:avLst/>
          </a:prstGeom>
        </p:spPr>
      </p:pic>
      <p:pic>
        <p:nvPicPr>
          <p:cNvPr id="5" name="圖片 4" descr="thCAYRJ4UZ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3573017"/>
            <a:ext cx="4327117" cy="3284984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線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線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線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</TotalTime>
  <Words>55</Words>
  <Application>Microsoft Office PowerPoint</Application>
  <PresentationFormat>如螢幕大小 (4:3)</PresentationFormat>
  <Paragraphs>16</Paragraphs>
  <Slides>4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流線</vt:lpstr>
      <vt:lpstr>台南一日遊</vt:lpstr>
      <vt:lpstr>人數</vt:lpstr>
      <vt:lpstr>早上</vt:lpstr>
      <vt:lpstr>下午</vt:lpstr>
    </vt:vector>
  </TitlesOfParts>
  <Company>安順國中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台南一日遊</dc:title>
  <dc:creator>USER</dc:creator>
  <cp:lastModifiedBy>USER</cp:lastModifiedBy>
  <cp:revision>3</cp:revision>
  <dcterms:created xsi:type="dcterms:W3CDTF">2013-06-20T02:29:10Z</dcterms:created>
  <dcterms:modified xsi:type="dcterms:W3CDTF">2013-06-20T02:56:13Z</dcterms:modified>
</cp:coreProperties>
</file>